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p:restoredTop sz="95407" autoAdjust="0"/>
  </p:normalViewPr>
  <p:slideViewPr>
    <p:cSldViewPr snapToGrid="0" snapToObjects="1">
      <p:cViewPr varScale="1">
        <p:scale>
          <a:sx n="90" d="100"/>
          <a:sy n="90" d="100"/>
        </p:scale>
        <p:origin x="7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63379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Ikiriko Sowunari Joseph</a:t>
            </a:r>
          </a:p>
          <a:p>
            <a:r>
              <a:rPr lang="en-US" dirty="0">
                <a:solidFill>
                  <a:schemeClr val="bg2"/>
                </a:solidFill>
                <a:latin typeface="Abadi" panose="020B0604020104020204" pitchFamily="34" charset="0"/>
                <a:ea typeface="SF Pro" pitchFamily="2" charset="0"/>
                <a:cs typeface="SF Pro" pitchFamily="2" charset="0"/>
              </a:rPr>
              <a:t>5</a:t>
            </a:r>
            <a:r>
              <a:rPr lang="en-US" baseline="30000" dirty="0">
                <a:solidFill>
                  <a:schemeClr val="bg2"/>
                </a:solidFill>
                <a:latin typeface="Abadi" panose="020B0604020104020204" pitchFamily="34" charset="0"/>
                <a:ea typeface="SF Pro" pitchFamily="2" charset="0"/>
                <a:cs typeface="SF Pro" pitchFamily="2" charset="0"/>
              </a:rPr>
              <a:t>th </a:t>
            </a:r>
            <a:r>
              <a:rPr lang="en-US" sz="1600" dirty="0">
                <a:solidFill>
                  <a:schemeClr val="bg2"/>
                </a:solidFill>
                <a:latin typeface="Abadi" panose="020B0604020104020204" pitchFamily="34" charset="0"/>
                <a:ea typeface="SF Pro" pitchFamily="2" charset="0"/>
                <a:cs typeface="SF Pro" pitchFamily="2" charset="0"/>
              </a:rPr>
              <a:t>JUNE</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1" y="1285525"/>
            <a:ext cx="6072039" cy="462617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https://github.com/sowunar/Landing-prediction-of-Spacex-falcon-9/blob/main/Jupyter-spacex-data_wrangling_jupyterlite.jupyterlite.ipynb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https://github.com/sowunar/Landing-prediction-of-Spacex-falcon-9/blob/main/EDA%20with%20Data%20Visualization.ipynb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https://github.com/sowunar/Landing-prediction-of-Spacex-falcon-9/blob/main/EDA%20with%20SQL.ipynb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https://github.com/sowunar/Landing-prediction-of-Spacex-falcon-9/blob/main/spacex_dash_app.py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https://github.com/sowunar/Landing-prediction-of-Spacex-falcon-9/blob/main/Machine%20Learning%20Prediction.ipynb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https://github.com/sowunar/Landing-prediction-of-Spacex-falcon-9/blob/38eaca1c2dd8ab4427a418b7af4667db16f85646/jupyter-labs-spacex-data-collection-api.ipynb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https://github.com/sowunar/Landing-prediction-of-Spacex-falcon-9/blob/main/jupyter-labs-webscraping.ipynb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1345</TotalTime>
  <Words>1789</Words>
  <Application>Microsoft Office PowerPoint</Application>
  <PresentationFormat>Widescreen</PresentationFormat>
  <Paragraphs>205</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Sowunari Ikiriko</cp:lastModifiedBy>
  <cp:revision>201</cp:revision>
  <dcterms:created xsi:type="dcterms:W3CDTF">2021-04-29T18:58:34Z</dcterms:created>
  <dcterms:modified xsi:type="dcterms:W3CDTF">2023-06-05T15:42:36Z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